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E01E9B-996D-4A04-87F2-EA26E783F3B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F016FB-D1F4-4195-B94E-29D8CD65E4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5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2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2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7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1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2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EE01E9B-996D-4A04-87F2-EA26E783F3BC}" type="datetimeFigureOut">
              <a:rPr lang="en-US" smtClean="0">
                <a:solidFill>
                  <a:srgbClr val="001642"/>
                </a:solidFill>
              </a:rPr>
              <a:pPr/>
              <a:t>2/2/2018</a:t>
            </a:fld>
            <a:endParaRPr lang="en-US">
              <a:solidFill>
                <a:srgbClr val="0016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0016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FF016FB-D1F4-4195-B94E-29D8CD65E408}" type="slidenum">
              <a:rPr lang="en-US" smtClean="0">
                <a:solidFill>
                  <a:srgbClr val="001642"/>
                </a:solidFill>
              </a:rPr>
              <a:pPr/>
              <a:t>‹#›</a:t>
            </a:fld>
            <a:endParaRPr lang="en-US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74320"/>
            <a:ext cx="11649456" cy="6309360"/>
          </a:xfrm>
          <a:blipFill dpi="0" rotWithShape="1">
            <a:blip r:embed="rId2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SUPERINTENDENT Contract Research</a:t>
            </a:r>
            <a:endParaRPr lang="en-US" sz="7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27296"/>
          <a:stretch/>
        </p:blipFill>
        <p:spPr>
          <a:xfrm>
            <a:off x="2572070" y="1077685"/>
            <a:ext cx="7053953" cy="23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Superintendent Salaries - Nationwide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965960"/>
            <a:ext cx="10088880" cy="448056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2016-2017 National Average: 	$139,470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District Size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Salary Male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Salary Female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25,000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229,000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225,000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10,000-24,999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184,975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198,682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2,500-9,999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165,000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161,331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300-2,499	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121,996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	   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121,900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Less than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$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91,000	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$  90,200</a:t>
            </a:r>
          </a:p>
          <a:p>
            <a:pPr marL="285750" indent="-285750" algn="r">
              <a:spcBef>
                <a:spcPts val="1000"/>
              </a:spcBef>
              <a:buClrTx/>
              <a:buSzTx/>
              <a:buNone/>
              <a:defRPr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Source: AASA 2016-17 Salary Survey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4800" dirty="0"/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007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 Superintendent Contract Data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965960"/>
            <a:ext cx="10088880" cy="448056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Years of Experience as a Superintendent		5.6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Years of Experience as a Superintendent in TN	4.5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Length of Contract						3.2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Average Number of Students				5,612</a:t>
            </a: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r">
              <a:spcBef>
                <a:spcPts val="1000"/>
              </a:spcBef>
              <a:buClrTx/>
              <a:buSzTx/>
              <a:buNone/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TOSS Contract Survey 2018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000"/>
              </a:spcBef>
              <a:buClrTx/>
              <a:buSzTx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577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9875520" cy="9906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Superintendent Salaries - TN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264920"/>
            <a:ext cx="1008888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Districts Reported: 				108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TN 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Superintendent Range: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			$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60,000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-$285,000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TN Systems Paying less than $100K	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dirty="0">
                <a:latin typeface="Times New Roman" pitchFamily="18" charset="0"/>
                <a:cs typeface="Times New Roman" pitchFamily="18" charset="0"/>
              </a:rPr>
            </a:b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TN Systems Paying $100K-$125K		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TN Systems Paying $126K-$150K		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TN Systems Paying $151K-$200K		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TN Systems Paying over $200K		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TN Superintendent Average:		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	$118,248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TOSS-District self reported 2018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3666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5">
      <a:dk1>
        <a:srgbClr val="900000"/>
      </a:dk1>
      <a:lt1>
        <a:sysClr val="window" lastClr="FFFFFF"/>
      </a:lt1>
      <a:dk2>
        <a:srgbClr val="001642"/>
      </a:dk2>
      <a:lt2>
        <a:srgbClr val="EFEDE3"/>
      </a:lt2>
      <a:accent1>
        <a:srgbClr val="001642"/>
      </a:accent1>
      <a:accent2>
        <a:srgbClr val="900000"/>
      </a:accent2>
      <a:accent3>
        <a:srgbClr val="001642"/>
      </a:accent3>
      <a:accent4>
        <a:srgbClr val="8C8D86"/>
      </a:accent4>
      <a:accent5>
        <a:srgbClr val="F2F2F2"/>
      </a:accent5>
      <a:accent6>
        <a:srgbClr val="900000"/>
      </a:accent6>
      <a:hlink>
        <a:srgbClr val="001642"/>
      </a:hlink>
      <a:folHlink>
        <a:srgbClr val="8C8D8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25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Corbel</vt:lpstr>
      <vt:lpstr>Times New Roman</vt:lpstr>
      <vt:lpstr>Basis</vt:lpstr>
      <vt:lpstr>    SUPERINTENDENT Contract Research</vt:lpstr>
      <vt:lpstr>Superintendent Salaries - Nationwide</vt:lpstr>
      <vt:lpstr>TN Superintendent Contract Data</vt:lpstr>
      <vt:lpstr>Superintendent Salaries - TN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legislation Monitored  2015-2016</dc:title>
  <dc:creator>User</dc:creator>
  <cp:lastModifiedBy>Sara Bunch</cp:lastModifiedBy>
  <cp:revision>18</cp:revision>
  <dcterms:created xsi:type="dcterms:W3CDTF">2016-06-15T13:47:05Z</dcterms:created>
  <dcterms:modified xsi:type="dcterms:W3CDTF">2018-02-02T21:03:35Z</dcterms:modified>
</cp:coreProperties>
</file>